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77" r:id="rId2"/>
    <p:sldId id="278" r:id="rId3"/>
    <p:sldId id="280" r:id="rId4"/>
    <p:sldId id="263" r:id="rId5"/>
    <p:sldId id="256" r:id="rId6"/>
    <p:sldId id="257" r:id="rId7"/>
    <p:sldId id="281" r:id="rId8"/>
    <p:sldId id="282" r:id="rId9"/>
    <p:sldId id="283" r:id="rId10"/>
    <p:sldId id="285" r:id="rId11"/>
    <p:sldId id="284" r:id="rId12"/>
    <p:sldId id="267" r:id="rId13"/>
    <p:sldId id="261" r:id="rId14"/>
    <p:sldId id="279" r:id="rId15"/>
    <p:sldId id="264" r:id="rId16"/>
    <p:sldId id="266" r:id="rId17"/>
    <p:sldId id="265" r:id="rId18"/>
    <p:sldId id="268" r:id="rId19"/>
    <p:sldId id="272" r:id="rId20"/>
    <p:sldId id="274" r:id="rId21"/>
    <p:sldId id="276" r:id="rId22"/>
    <p:sldId id="286" r:id="rId23"/>
    <p:sldId id="287" r:id="rId24"/>
    <p:sldId id="289" r:id="rId25"/>
    <p:sldId id="288" r:id="rId26"/>
    <p:sldId id="294" r:id="rId27"/>
    <p:sldId id="295" r:id="rId28"/>
    <p:sldId id="290" r:id="rId29"/>
    <p:sldId id="291" r:id="rId30"/>
    <p:sldId id="292" r:id="rId31"/>
    <p:sldId id="293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32" autoAdjust="0"/>
    <p:restoredTop sz="94660"/>
  </p:normalViewPr>
  <p:slideViewPr>
    <p:cSldViewPr>
      <p:cViewPr>
        <p:scale>
          <a:sx n="70" d="100"/>
          <a:sy n="70" d="100"/>
        </p:scale>
        <p:origin x="-2034" y="-103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C5A9A-79BC-4E1D-B885-2BBA59E6703F}" type="datetimeFigureOut">
              <a:rPr lang="en-GB" smtClean="0"/>
              <a:t>11/12/2015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CF6300-5116-4855-A15A-E2A787D9BAA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090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CF6300-5116-4855-A15A-E2A787D9BAA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208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0C5F-B73E-4259-B206-8FACBDC37F5A}" type="datetimeFigureOut">
              <a:rPr lang="en-GB" smtClean="0"/>
              <a:t>11/12/2015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5B75-A8E6-4137-9304-0B2E8BE7E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491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0C5F-B73E-4259-B206-8FACBDC37F5A}" type="datetimeFigureOut">
              <a:rPr lang="en-GB" smtClean="0"/>
              <a:t>11/12/2015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5B75-A8E6-4137-9304-0B2E8BE7E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5223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0C5F-B73E-4259-B206-8FACBDC37F5A}" type="datetimeFigureOut">
              <a:rPr lang="en-GB" smtClean="0"/>
              <a:t>11/12/2015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5B75-A8E6-4137-9304-0B2E8BE7E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909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0C5F-B73E-4259-B206-8FACBDC37F5A}" type="datetimeFigureOut">
              <a:rPr lang="en-GB" smtClean="0"/>
              <a:t>11/12/2015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5B75-A8E6-4137-9304-0B2E8BE7E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762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0C5F-B73E-4259-B206-8FACBDC37F5A}" type="datetimeFigureOut">
              <a:rPr lang="en-GB" smtClean="0"/>
              <a:t>11/12/2015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5B75-A8E6-4137-9304-0B2E8BE7E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073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0C5F-B73E-4259-B206-8FACBDC37F5A}" type="datetimeFigureOut">
              <a:rPr lang="en-GB" smtClean="0"/>
              <a:t>11/12/2015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5B75-A8E6-4137-9304-0B2E8BE7E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133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0C5F-B73E-4259-B206-8FACBDC37F5A}" type="datetimeFigureOut">
              <a:rPr lang="en-GB" smtClean="0"/>
              <a:t>11/12/2015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5B75-A8E6-4137-9304-0B2E8BE7E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705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0C5F-B73E-4259-B206-8FACBDC37F5A}" type="datetimeFigureOut">
              <a:rPr lang="en-GB" smtClean="0"/>
              <a:t>11/12/2015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5B75-A8E6-4137-9304-0B2E8BE7E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233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0C5F-B73E-4259-B206-8FACBDC37F5A}" type="datetimeFigureOut">
              <a:rPr lang="en-GB" smtClean="0"/>
              <a:t>11/12/2015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5B75-A8E6-4137-9304-0B2E8BE7E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8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0C5F-B73E-4259-B206-8FACBDC37F5A}" type="datetimeFigureOut">
              <a:rPr lang="en-GB" smtClean="0"/>
              <a:t>11/12/2015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5B75-A8E6-4137-9304-0B2E8BE7E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441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3A0C5F-B73E-4259-B206-8FACBDC37F5A}" type="datetimeFigureOut">
              <a:rPr lang="en-GB" smtClean="0"/>
              <a:t>11/12/2015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9C5B75-A8E6-4137-9304-0B2E8BE7E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8562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3A0C5F-B73E-4259-B206-8FACBDC37F5A}" type="datetimeFigureOut">
              <a:rPr lang="en-GB" smtClean="0"/>
              <a:t>11/12/2015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C5B75-A8E6-4137-9304-0B2E8BE7EF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537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33400"/>
            <a:ext cx="7772400" cy="1470025"/>
          </a:xfrm>
        </p:spPr>
        <p:txBody>
          <a:bodyPr/>
          <a:lstStyle/>
          <a:p>
            <a:r>
              <a:rPr lang="en-GB" dirty="0"/>
              <a:t>Spock Groovy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057400"/>
            <a:ext cx="71628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1411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0"/>
            <a:ext cx="7772400" cy="1470025"/>
          </a:xfrm>
        </p:spPr>
        <p:txBody>
          <a:bodyPr/>
          <a:lstStyle/>
          <a:p>
            <a:r>
              <a:rPr lang="en-GB" dirty="0"/>
              <a:t>Spock Groovy – Building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581400"/>
            <a:ext cx="66294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76751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Spock Groovy – Maven – </a:t>
            </a:r>
            <a:r>
              <a:rPr lang="en-GB" dirty="0" smtClean="0"/>
              <a:t>Test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521" y="3886200"/>
            <a:ext cx="5943601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016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228600"/>
            <a:ext cx="7772400" cy="1470025"/>
          </a:xfrm>
        </p:spPr>
        <p:txBody>
          <a:bodyPr/>
          <a:lstStyle/>
          <a:p>
            <a:r>
              <a:rPr lang="en-GB" dirty="0"/>
              <a:t>Spock Groovy – </a:t>
            </a:r>
            <a:r>
              <a:rPr lang="en-GB" dirty="0" smtClean="0"/>
              <a:t>Test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90800"/>
            <a:ext cx="6934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1876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096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Spock </a:t>
            </a:r>
            <a:r>
              <a:rPr lang="en-GB" dirty="0" smtClean="0"/>
              <a:t>Groovy – Maven – </a:t>
            </a:r>
            <a:r>
              <a:rPr lang="en-GB" dirty="0" err="1" smtClean="0"/>
              <a:t>TargetRoot</a:t>
            </a:r>
            <a:r>
              <a:rPr lang="en-GB" dirty="0" smtClean="0"/>
              <a:t> classes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33599"/>
            <a:ext cx="6781800" cy="3657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34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0"/>
            <a:ext cx="7772400" cy="1470025"/>
          </a:xfrm>
        </p:spPr>
        <p:txBody>
          <a:bodyPr/>
          <a:lstStyle/>
          <a:p>
            <a:r>
              <a:rPr lang="en-GB" dirty="0"/>
              <a:t>Spock </a:t>
            </a:r>
            <a:r>
              <a:rPr lang="en-GB" dirty="0" smtClean="0"/>
              <a:t>Groovy – </a:t>
            </a:r>
            <a:r>
              <a:rPr lang="en-GB" dirty="0" err="1" smtClean="0"/>
              <a:t>TestNG</a:t>
            </a:r>
            <a:r>
              <a:rPr lang="en-GB" dirty="0" smtClean="0"/>
              <a:t> - </a:t>
            </a:r>
            <a:r>
              <a:rPr lang="en-GB" dirty="0" err="1" smtClean="0"/>
              <a:t>RunTestSuite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14600"/>
            <a:ext cx="836331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99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GB" dirty="0"/>
              <a:t>Spock Groovy – Maven </a:t>
            </a:r>
            <a:r>
              <a:rPr lang="en-GB" dirty="0" smtClean="0"/>
              <a:t>– Generate </a:t>
            </a:r>
            <a:r>
              <a:rPr lang="en-GB" dirty="0" err="1" smtClean="0"/>
              <a:t>TestSuite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676399"/>
            <a:ext cx="7620000" cy="4728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649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81000"/>
            <a:ext cx="7772400" cy="990600"/>
          </a:xfrm>
        </p:spPr>
        <p:txBody>
          <a:bodyPr>
            <a:normAutofit fontScale="90000"/>
          </a:bodyPr>
          <a:lstStyle/>
          <a:p>
            <a:r>
              <a:rPr lang="en-GB" dirty="0"/>
              <a:t>Spock Groovy – </a:t>
            </a:r>
            <a:r>
              <a:rPr lang="en-GB" dirty="0" err="1" smtClean="0"/>
              <a:t>TestNG</a:t>
            </a:r>
            <a:r>
              <a:rPr lang="en-GB" dirty="0" smtClean="0"/>
              <a:t> – </a:t>
            </a:r>
            <a:r>
              <a:rPr lang="en-GB" dirty="0" err="1" smtClean="0"/>
              <a:t>RunTestSuite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14600"/>
            <a:ext cx="6934200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8981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81000"/>
            <a:ext cx="7772400" cy="1470025"/>
          </a:xfrm>
        </p:spPr>
        <p:txBody>
          <a:bodyPr/>
          <a:lstStyle/>
          <a:p>
            <a:r>
              <a:rPr lang="en-GB" dirty="0"/>
              <a:t>Spock Groovy – </a:t>
            </a:r>
            <a:r>
              <a:rPr lang="en-GB" dirty="0" err="1"/>
              <a:t>TestNG</a:t>
            </a:r>
            <a:r>
              <a:rPr lang="en-GB" dirty="0"/>
              <a:t> – </a:t>
            </a:r>
            <a:r>
              <a:rPr lang="en-GB" dirty="0" err="1" smtClean="0"/>
              <a:t>TestSuite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33600"/>
            <a:ext cx="8124825" cy="364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7667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2500" y="609600"/>
            <a:ext cx="7772400" cy="1470025"/>
          </a:xfrm>
        </p:spPr>
        <p:txBody>
          <a:bodyPr/>
          <a:lstStyle/>
          <a:p>
            <a:r>
              <a:rPr lang="en-GB" dirty="0"/>
              <a:t>Spock Groovy – </a:t>
            </a:r>
            <a:r>
              <a:rPr lang="en-GB" dirty="0" err="1"/>
              <a:t>TestNG</a:t>
            </a:r>
            <a:r>
              <a:rPr lang="en-GB" dirty="0"/>
              <a:t> – </a:t>
            </a:r>
            <a:r>
              <a:rPr lang="en-GB" dirty="0" err="1" smtClean="0"/>
              <a:t>RunTestSuite</a:t>
            </a:r>
            <a:r>
              <a:rPr lang="en-GB" dirty="0" smtClean="0"/>
              <a:t> - HTML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455" y="3048000"/>
            <a:ext cx="67818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0924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470025"/>
          </a:xfrm>
        </p:spPr>
        <p:txBody>
          <a:bodyPr/>
          <a:lstStyle/>
          <a:p>
            <a:r>
              <a:rPr lang="en-GB" dirty="0"/>
              <a:t>Spock Groovy – </a:t>
            </a:r>
            <a:r>
              <a:rPr lang="en-GB" dirty="0" err="1"/>
              <a:t>TestNG</a:t>
            </a:r>
            <a:r>
              <a:rPr lang="en-GB" dirty="0"/>
              <a:t> – </a:t>
            </a:r>
            <a:r>
              <a:rPr lang="en-GB" dirty="0" err="1"/>
              <a:t>RunTestSuite</a:t>
            </a:r>
            <a:r>
              <a:rPr lang="en-GB" dirty="0"/>
              <a:t> - HTML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487" y="2971800"/>
            <a:ext cx="6965913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40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66801"/>
            <a:ext cx="7772400" cy="1143000"/>
          </a:xfrm>
        </p:spPr>
        <p:txBody>
          <a:bodyPr>
            <a:normAutofit/>
          </a:bodyPr>
          <a:lstStyle/>
          <a:p>
            <a:r>
              <a:rPr lang="en-GB" dirty="0"/>
              <a:t>Spock </a:t>
            </a:r>
            <a:r>
              <a:rPr lang="en-GB" dirty="0" smtClean="0"/>
              <a:t>Groovy - Maven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733800"/>
            <a:ext cx="7010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222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81000"/>
            <a:ext cx="7772400" cy="1470025"/>
          </a:xfrm>
        </p:spPr>
        <p:txBody>
          <a:bodyPr/>
          <a:lstStyle/>
          <a:p>
            <a:r>
              <a:rPr lang="en-GB" dirty="0"/>
              <a:t>Spock Groovy – </a:t>
            </a:r>
            <a:r>
              <a:rPr lang="en-GB" dirty="0" err="1"/>
              <a:t>TestNG</a:t>
            </a:r>
            <a:r>
              <a:rPr lang="en-GB" dirty="0"/>
              <a:t> – </a:t>
            </a:r>
            <a:r>
              <a:rPr lang="en-GB" dirty="0" err="1"/>
              <a:t>T</a:t>
            </a:r>
            <a:r>
              <a:rPr lang="en-GB" dirty="0" err="1" smtClean="0"/>
              <a:t>estSuite</a:t>
            </a:r>
            <a:r>
              <a:rPr lang="en-GB" dirty="0" smtClean="0"/>
              <a:t> </a:t>
            </a:r>
            <a:r>
              <a:rPr lang="en-GB" dirty="0"/>
              <a:t>- HTML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362200"/>
            <a:ext cx="6705600" cy="3277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038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381000"/>
            <a:ext cx="7772400" cy="1470025"/>
          </a:xfrm>
        </p:spPr>
        <p:txBody>
          <a:bodyPr/>
          <a:lstStyle/>
          <a:p>
            <a:r>
              <a:rPr lang="en-GB" dirty="0"/>
              <a:t>Spock Groovy – </a:t>
            </a:r>
            <a:r>
              <a:rPr lang="en-GB" dirty="0" err="1"/>
              <a:t>TestNG</a:t>
            </a:r>
            <a:r>
              <a:rPr lang="en-GB" dirty="0"/>
              <a:t> – </a:t>
            </a:r>
            <a:r>
              <a:rPr lang="en-GB" dirty="0" err="1" smtClean="0"/>
              <a:t>TestSuite</a:t>
            </a:r>
            <a:r>
              <a:rPr lang="en-GB" dirty="0" smtClean="0"/>
              <a:t> </a:t>
            </a:r>
            <a:r>
              <a:rPr lang="en-GB" dirty="0"/>
              <a:t>- HTML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971800"/>
            <a:ext cx="67818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6238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838200"/>
            <a:ext cx="7772400" cy="1470025"/>
          </a:xfrm>
        </p:spPr>
        <p:txBody>
          <a:bodyPr/>
          <a:lstStyle/>
          <a:p>
            <a:r>
              <a:rPr lang="en-GB" dirty="0"/>
              <a:t>Spock Groovy – </a:t>
            </a:r>
            <a:r>
              <a:rPr lang="en-GB" dirty="0" smtClean="0"/>
              <a:t>Spring Grails – </a:t>
            </a:r>
            <a:r>
              <a:rPr lang="en-GB" dirty="0" err="1" smtClean="0"/>
              <a:t>Configurazione</a:t>
            </a:r>
            <a:r>
              <a:rPr lang="en-GB" dirty="0" smtClean="0"/>
              <a:t> Pivotal </a:t>
            </a:r>
            <a:r>
              <a:rPr lang="en-GB" dirty="0" err="1" smtClean="0"/>
              <a:t>tc</a:t>
            </a:r>
            <a:r>
              <a:rPr lang="en-GB" dirty="0" smtClean="0"/>
              <a:t> server 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9" y="2362200"/>
            <a:ext cx="9049733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1279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33400"/>
            <a:ext cx="7772400" cy="1470025"/>
          </a:xfrm>
        </p:spPr>
        <p:txBody>
          <a:bodyPr/>
          <a:lstStyle/>
          <a:p>
            <a:r>
              <a:rPr lang="en-GB" dirty="0"/>
              <a:t>Spock Groovy – Spring Grails – </a:t>
            </a:r>
            <a:r>
              <a:rPr lang="en-GB" dirty="0" err="1"/>
              <a:t>Configurazione</a:t>
            </a:r>
            <a:r>
              <a:rPr lang="en-GB" dirty="0"/>
              <a:t> Pivotal </a:t>
            </a:r>
            <a:r>
              <a:rPr lang="en-GB" dirty="0" err="1"/>
              <a:t>tc</a:t>
            </a:r>
            <a:r>
              <a:rPr lang="en-GB" dirty="0"/>
              <a:t> server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133600"/>
            <a:ext cx="85344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481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3400" y="381000"/>
            <a:ext cx="7772400" cy="1470025"/>
          </a:xfrm>
        </p:spPr>
        <p:txBody>
          <a:bodyPr/>
          <a:lstStyle/>
          <a:p>
            <a:r>
              <a:rPr lang="en-GB" dirty="0"/>
              <a:t>Spock Groovy – Spring Grails – </a:t>
            </a:r>
            <a:r>
              <a:rPr lang="en-GB" dirty="0" smtClean="0"/>
              <a:t>Compile </a:t>
            </a:r>
            <a:r>
              <a:rPr lang="en-GB" smtClean="0"/>
              <a:t>and building classes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96" y="1981200"/>
            <a:ext cx="79248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850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457200"/>
            <a:ext cx="7772400" cy="1470025"/>
          </a:xfrm>
        </p:spPr>
        <p:txBody>
          <a:bodyPr/>
          <a:lstStyle/>
          <a:p>
            <a:r>
              <a:rPr lang="en-GB" dirty="0"/>
              <a:t>Spock Groovy – Spring Grails – </a:t>
            </a:r>
            <a:r>
              <a:rPr lang="en-GB" dirty="0" smtClean="0"/>
              <a:t>Start e deploy Pivotal </a:t>
            </a:r>
            <a:r>
              <a:rPr lang="en-GB" dirty="0" err="1"/>
              <a:t>tc</a:t>
            </a:r>
            <a:r>
              <a:rPr lang="en-GB" dirty="0"/>
              <a:t> server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0"/>
            <a:ext cx="83820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5780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381000"/>
            <a:ext cx="7772400" cy="1470025"/>
          </a:xfrm>
        </p:spPr>
        <p:txBody>
          <a:bodyPr/>
          <a:lstStyle/>
          <a:p>
            <a:r>
              <a:rPr lang="en-GB" dirty="0"/>
              <a:t>Spock Groovy – </a:t>
            </a:r>
            <a:r>
              <a:rPr lang="en-GB" dirty="0" smtClean="0"/>
              <a:t>Grails win64 installation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8767275" cy="3908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740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9254" y="457200"/>
            <a:ext cx="7772400" cy="1470025"/>
          </a:xfrm>
        </p:spPr>
        <p:txBody>
          <a:bodyPr/>
          <a:lstStyle/>
          <a:p>
            <a:r>
              <a:rPr lang="en-GB" dirty="0"/>
              <a:t>Spock Groovy – Grails win64 installation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057400"/>
            <a:ext cx="8382000" cy="4341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863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90601"/>
            <a:ext cx="7772400" cy="1676399"/>
          </a:xfrm>
        </p:spPr>
        <p:txBody>
          <a:bodyPr/>
          <a:lstStyle/>
          <a:p>
            <a:r>
              <a:rPr lang="en-GB" dirty="0"/>
              <a:t>Spock Groovy – Spring Grails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" y="2286000"/>
            <a:ext cx="81534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811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1"/>
            <a:ext cx="7772400" cy="990599"/>
          </a:xfrm>
        </p:spPr>
        <p:txBody>
          <a:bodyPr/>
          <a:lstStyle/>
          <a:p>
            <a:r>
              <a:rPr lang="en-GB" dirty="0"/>
              <a:t>Spock Groovy – Spring Grails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7200" y="2057400"/>
            <a:ext cx="83058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0073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457200"/>
            <a:ext cx="7772400" cy="1470025"/>
          </a:xfrm>
        </p:spPr>
        <p:txBody>
          <a:bodyPr/>
          <a:lstStyle/>
          <a:p>
            <a:r>
              <a:rPr lang="en-GB" dirty="0"/>
              <a:t>Spock Groovy </a:t>
            </a:r>
            <a:r>
              <a:rPr lang="en-GB" dirty="0" smtClean="0"/>
              <a:t>– Maven - Build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057400"/>
            <a:ext cx="69342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4307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685801"/>
            <a:ext cx="7772400" cy="1447799"/>
          </a:xfrm>
        </p:spPr>
        <p:txBody>
          <a:bodyPr/>
          <a:lstStyle/>
          <a:p>
            <a:r>
              <a:rPr lang="en-GB" dirty="0"/>
              <a:t>Spock Groovy – Spring Grails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533400" y="2133600"/>
            <a:ext cx="8077200" cy="388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029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457200"/>
            <a:ext cx="7772400" cy="1470025"/>
          </a:xfrm>
        </p:spPr>
        <p:txBody>
          <a:bodyPr/>
          <a:lstStyle/>
          <a:p>
            <a:r>
              <a:rPr lang="en-GB" dirty="0"/>
              <a:t>Spock Groovy – Spring </a:t>
            </a:r>
            <a:r>
              <a:rPr lang="en-GB" dirty="0" smtClean="0"/>
              <a:t>Grails – TC Pivotal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14" y="2209800"/>
            <a:ext cx="877778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839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470025"/>
          </a:xfrm>
        </p:spPr>
        <p:txBody>
          <a:bodyPr/>
          <a:lstStyle/>
          <a:p>
            <a:r>
              <a:rPr lang="en-GB" dirty="0"/>
              <a:t>Spock Groovy – Maven - </a:t>
            </a:r>
            <a:r>
              <a:rPr lang="en-GB" dirty="0" smtClean="0"/>
              <a:t>Build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124200"/>
            <a:ext cx="6934200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1239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33401"/>
            <a:ext cx="7772400" cy="1981199"/>
          </a:xfrm>
        </p:spPr>
        <p:txBody>
          <a:bodyPr/>
          <a:lstStyle/>
          <a:p>
            <a:r>
              <a:rPr lang="en-GB" dirty="0"/>
              <a:t>Spock </a:t>
            </a:r>
            <a:r>
              <a:rPr lang="en-GB" dirty="0" smtClean="0"/>
              <a:t>Groovy – Maven – </a:t>
            </a:r>
            <a:r>
              <a:rPr lang="en-GB" dirty="0" err="1" smtClean="0"/>
              <a:t>GenerateSources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429000"/>
            <a:ext cx="67818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962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533401"/>
            <a:ext cx="7772400" cy="1676400"/>
          </a:xfrm>
        </p:spPr>
        <p:txBody>
          <a:bodyPr>
            <a:normAutofit/>
          </a:bodyPr>
          <a:lstStyle/>
          <a:p>
            <a:r>
              <a:rPr lang="en-GB" dirty="0"/>
              <a:t>Spock Groovy – Maven – Generate 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191000"/>
            <a:ext cx="6400800" cy="1752600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38400"/>
            <a:ext cx="676656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43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228600"/>
            <a:ext cx="7772400" cy="1470025"/>
          </a:xfrm>
        </p:spPr>
        <p:txBody>
          <a:bodyPr/>
          <a:lstStyle/>
          <a:p>
            <a:r>
              <a:rPr lang="en-GB" dirty="0"/>
              <a:t>Spock Groovy – </a:t>
            </a:r>
            <a:r>
              <a:rPr lang="en-GB" dirty="0" smtClean="0"/>
              <a:t>Building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667000"/>
            <a:ext cx="6858000" cy="3124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80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470025"/>
          </a:xfrm>
        </p:spPr>
        <p:txBody>
          <a:bodyPr/>
          <a:lstStyle/>
          <a:p>
            <a:r>
              <a:rPr lang="en-GB" dirty="0"/>
              <a:t>Spock Groovy – Building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33600"/>
            <a:ext cx="685800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383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57200"/>
            <a:ext cx="7772400" cy="1470025"/>
          </a:xfrm>
        </p:spPr>
        <p:txBody>
          <a:bodyPr/>
          <a:lstStyle/>
          <a:p>
            <a:r>
              <a:rPr lang="en-GB" dirty="0"/>
              <a:t>Spock Groovy – Building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819400"/>
            <a:ext cx="6477000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209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199</Words>
  <Application>Microsoft Office PowerPoint</Application>
  <PresentationFormat>On-screen Show (4:3)</PresentationFormat>
  <Paragraphs>32</Paragraphs>
  <Slides>31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Spock Groovy</vt:lpstr>
      <vt:lpstr>Spock Groovy - Maven</vt:lpstr>
      <vt:lpstr>Spock Groovy – Maven - Build</vt:lpstr>
      <vt:lpstr>Spock Groovy – Maven - Build</vt:lpstr>
      <vt:lpstr>Spock Groovy – Maven – GenerateSources</vt:lpstr>
      <vt:lpstr>Spock Groovy – Maven – Generate Sources</vt:lpstr>
      <vt:lpstr>Spock Groovy – Building</vt:lpstr>
      <vt:lpstr>Spock Groovy – Building</vt:lpstr>
      <vt:lpstr>Spock Groovy – Building</vt:lpstr>
      <vt:lpstr>Spock Groovy – Building</vt:lpstr>
      <vt:lpstr>Spock Groovy – Maven – Test</vt:lpstr>
      <vt:lpstr>Spock Groovy – Test</vt:lpstr>
      <vt:lpstr>Spock Groovy – Maven – TargetRoot classes</vt:lpstr>
      <vt:lpstr>Spock Groovy – TestNG - RunTestSuite</vt:lpstr>
      <vt:lpstr>Spock Groovy – Maven – Generate TestSuite</vt:lpstr>
      <vt:lpstr>Spock Groovy – TestNG – RunTestSuite</vt:lpstr>
      <vt:lpstr>Spock Groovy – TestNG – TestSuite</vt:lpstr>
      <vt:lpstr>Spock Groovy – TestNG – RunTestSuite - HTML</vt:lpstr>
      <vt:lpstr>Spock Groovy – TestNG – RunTestSuite - HTML</vt:lpstr>
      <vt:lpstr>Spock Groovy – TestNG – TestSuite - HTML</vt:lpstr>
      <vt:lpstr>Spock Groovy – TestNG – TestSuite - HTML</vt:lpstr>
      <vt:lpstr>Spock Groovy – Spring Grails – Configurazione Pivotal tc server </vt:lpstr>
      <vt:lpstr>Spock Groovy – Spring Grails – Configurazione Pivotal tc server</vt:lpstr>
      <vt:lpstr>Spock Groovy – Spring Grails – Compile and building classes</vt:lpstr>
      <vt:lpstr>Spock Groovy – Spring Grails – Start e deploy Pivotal tc server</vt:lpstr>
      <vt:lpstr>Spock Groovy – Grails win64 installation</vt:lpstr>
      <vt:lpstr>Spock Groovy – Grails win64 installation</vt:lpstr>
      <vt:lpstr>Spock Groovy – Spring Grails</vt:lpstr>
      <vt:lpstr>Spock Groovy – Spring Grails</vt:lpstr>
      <vt:lpstr>Spock Groovy – Spring Grails</vt:lpstr>
      <vt:lpstr>Spock Groovy – Spring Grails – TC Pivotal</vt:lpstr>
    </vt:vector>
  </TitlesOfParts>
  <Company>London Stock Exchange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Spock Groovy</dc:title>
  <dc:creator>Petracca, Massimo</dc:creator>
  <cp:lastModifiedBy>Petracca, Massimo</cp:lastModifiedBy>
  <cp:revision>20</cp:revision>
  <dcterms:created xsi:type="dcterms:W3CDTF">2015-12-03T15:59:09Z</dcterms:created>
  <dcterms:modified xsi:type="dcterms:W3CDTF">2015-12-11T11:07:10Z</dcterms:modified>
</cp:coreProperties>
</file>